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A131"/>
    <a:srgbClr val="A8A6A6"/>
    <a:srgbClr val="327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84" y="287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8" y="432348"/>
            <a:ext cx="32406207" cy="7128792"/>
          </a:xfrm>
          <a:prstGeom prst="rect">
            <a:avLst/>
          </a:prstGeom>
        </p:spPr>
      </p:pic>
      <p:sp>
        <p:nvSpPr>
          <p:cNvPr id="10" name="Retângulo 9"/>
          <p:cNvSpPr/>
          <p:nvPr userDrawn="1"/>
        </p:nvSpPr>
        <p:spPr>
          <a:xfrm>
            <a:off x="14473833" y="3240660"/>
            <a:ext cx="367240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633" y="144316"/>
            <a:ext cx="23824082" cy="7200000"/>
          </a:xfrm>
          <a:prstGeom prst="rect">
            <a:avLst/>
          </a:prstGeom>
        </p:spPr>
      </p:pic>
      <p:sp>
        <p:nvSpPr>
          <p:cNvPr id="6" name="Retângulo 5"/>
          <p:cNvSpPr/>
          <p:nvPr userDrawn="1"/>
        </p:nvSpPr>
        <p:spPr>
          <a:xfrm>
            <a:off x="0" y="7921180"/>
            <a:ext cx="32404050" cy="126014"/>
          </a:xfrm>
          <a:prstGeom prst="rect">
            <a:avLst/>
          </a:prstGeom>
          <a:solidFill>
            <a:srgbClr val="53A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11360026" y="2376564"/>
            <a:ext cx="2753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rgbClr val="53A131"/>
                </a:solidFill>
              </a:rPr>
              <a:t>5ª</a:t>
            </a:r>
            <a:r>
              <a:rPr lang="pt-BR" sz="4000" baseline="0" dirty="0" smtClean="0">
                <a:solidFill>
                  <a:srgbClr val="53A131"/>
                </a:solidFill>
              </a:rPr>
              <a:t> Edição da</a:t>
            </a:r>
            <a:endParaRPr lang="pt-BR" sz="4000" dirty="0">
              <a:solidFill>
                <a:srgbClr val="53A131"/>
              </a:solidFill>
            </a:endParaRPr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11459519" y="5832948"/>
            <a:ext cx="137435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dirty="0" smtClean="0">
                <a:solidFill>
                  <a:srgbClr val="53A131"/>
                </a:solidFill>
              </a:rPr>
              <a:t>14 a 17 de outubro em Barra</a:t>
            </a:r>
            <a:r>
              <a:rPr lang="pt-BR" sz="6000" baseline="0" dirty="0" smtClean="0">
                <a:solidFill>
                  <a:srgbClr val="53A131"/>
                </a:solidFill>
              </a:rPr>
              <a:t> do Garças/MT</a:t>
            </a:r>
            <a:endParaRPr lang="pt-BR" sz="6000" dirty="0">
              <a:solidFill>
                <a:srgbClr val="53A131"/>
              </a:solidFill>
            </a:endParaRPr>
          </a:p>
        </p:txBody>
      </p:sp>
      <p:sp>
        <p:nvSpPr>
          <p:cNvPr id="12" name="Retângulo 11"/>
          <p:cNvSpPr/>
          <p:nvPr userDrawn="1"/>
        </p:nvSpPr>
        <p:spPr>
          <a:xfrm>
            <a:off x="-2158" y="39389796"/>
            <a:ext cx="32406208" cy="3815603"/>
          </a:xfrm>
          <a:prstGeom prst="rect">
            <a:avLst/>
          </a:prstGeom>
          <a:solidFill>
            <a:srgbClr val="A8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etângulo 13"/>
          <p:cNvSpPr/>
          <p:nvPr userDrawn="1"/>
        </p:nvSpPr>
        <p:spPr>
          <a:xfrm>
            <a:off x="504281" y="39389797"/>
            <a:ext cx="3938707" cy="10926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5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Realização:</a:t>
            </a:r>
            <a:endParaRPr kumimoji="0" lang="pt-BR" sz="6500" b="0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Imagem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936" y="40108756"/>
            <a:ext cx="2306202" cy="309600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041" y="40108756"/>
            <a:ext cx="2010911" cy="2880320"/>
          </a:xfrm>
          <a:prstGeom prst="rect">
            <a:avLst/>
          </a:prstGeom>
        </p:spPr>
      </p:pic>
      <p:sp>
        <p:nvSpPr>
          <p:cNvPr id="17" name="Retângulo 16"/>
          <p:cNvSpPr/>
          <p:nvPr userDrawn="1"/>
        </p:nvSpPr>
        <p:spPr>
          <a:xfrm>
            <a:off x="9505281" y="39388676"/>
            <a:ext cx="3727815" cy="10926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5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Promoção:</a:t>
            </a:r>
            <a:endParaRPr kumimoji="0" lang="pt-BR" sz="6500" b="0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Imagem 1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375" y="40180764"/>
            <a:ext cx="1998522" cy="2880000"/>
          </a:xfrm>
          <a:prstGeom prst="rect">
            <a:avLst/>
          </a:prstGeom>
        </p:spPr>
      </p:pic>
      <p:sp>
        <p:nvSpPr>
          <p:cNvPr id="19" name="Retângulo 18"/>
          <p:cNvSpPr/>
          <p:nvPr userDrawn="1"/>
        </p:nvSpPr>
        <p:spPr>
          <a:xfrm>
            <a:off x="16778089" y="39388676"/>
            <a:ext cx="3369640" cy="10926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5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Parceiros:</a:t>
            </a:r>
            <a:endParaRPr kumimoji="0" lang="pt-BR" sz="6500" b="0" i="0" u="none" strike="noStrike" kern="1200" cap="none" spc="-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Imagem 1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6361" y="40372145"/>
            <a:ext cx="2793651" cy="88888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6761" y="40372145"/>
            <a:ext cx="4190476" cy="876191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7281" y="40468796"/>
            <a:ext cx="4697713" cy="719470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2785" y="42091283"/>
            <a:ext cx="4320480" cy="785542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1476" y="41792204"/>
            <a:ext cx="2362252" cy="1162728"/>
          </a:xfrm>
          <a:prstGeom prst="rect">
            <a:avLst/>
          </a:prstGeom>
        </p:spPr>
      </p:pic>
      <p:pic>
        <p:nvPicPr>
          <p:cNvPr id="23" name="Imagem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5138" y="41764940"/>
            <a:ext cx="2681623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71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1377564"/>
            <a:ext cx="29163645" cy="669684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9226436"/>
            <a:ext cx="29163645" cy="19368394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09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/>
          </p:cNvSpPr>
          <p:nvPr/>
        </p:nvSpPr>
        <p:spPr>
          <a:xfrm>
            <a:off x="864322" y="8137204"/>
            <a:ext cx="30675408" cy="266429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7200" b="0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Título do trabalho, fonte com tamanho 72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936329" y="12385676"/>
            <a:ext cx="14648345" cy="2723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0" dirty="0" smtClean="0"/>
              <a:t>1. O título das seções devem ter tamanho 40, </a:t>
            </a:r>
            <a:r>
              <a:rPr lang="pt-BR" sz="4000" b="1" i="0" baseline="0" dirty="0" smtClean="0"/>
              <a:t>estar em negrito e ser enumerado</a:t>
            </a:r>
          </a:p>
          <a:p>
            <a:endParaRPr lang="pt-BR" sz="3000" baseline="0" dirty="0" smtClean="0"/>
          </a:p>
          <a:p>
            <a:pPr algn="just"/>
            <a:r>
              <a:rPr lang="pt-BR" sz="3000" baseline="0" dirty="0" smtClean="0"/>
              <a:t>O texto deve utilizar fonte com  tamanho 30  e ser justificado.</a:t>
            </a:r>
          </a:p>
          <a:p>
            <a:pPr algn="just"/>
            <a:endParaRPr lang="pt-BR" sz="3000" baseline="0" dirty="0" smtClean="0"/>
          </a:p>
          <a:p>
            <a:pPr algn="just"/>
            <a:r>
              <a:rPr lang="pt-BR" sz="3000" baseline="0" dirty="0" smtClean="0"/>
              <a:t>Considere as seguintes dicas</a:t>
            </a:r>
            <a:r>
              <a:rPr lang="pt-BR" sz="3000" dirty="0" smtClean="0"/>
              <a:t> na confecção do pôster: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1) O </a:t>
            </a:r>
            <a:r>
              <a:rPr lang="pt-BR" sz="3000" dirty="0"/>
              <a:t>pôster deverá conter informações referentes ao </a:t>
            </a:r>
            <a:r>
              <a:rPr lang="pt-BR" sz="3000" dirty="0" smtClean="0"/>
              <a:t>resumo aceito pelo Comitê Científico para apresentação por meio de pôster na ERI-MT 2014.</a:t>
            </a:r>
          </a:p>
          <a:p>
            <a:pPr marL="514350" indent="-514350" algn="just">
              <a:buAutoNum type="arabicParenR"/>
            </a:pPr>
            <a:endParaRPr lang="pt-BR" sz="3000" dirty="0"/>
          </a:p>
          <a:p>
            <a:pPr algn="just"/>
            <a:r>
              <a:rPr lang="pt-BR" sz="3000" dirty="0"/>
              <a:t>2) As informações apresentadas no pôster devem ser concisas e claras</a:t>
            </a:r>
            <a:r>
              <a:rPr lang="pt-BR" sz="3000" dirty="0" smtClean="0"/>
              <a:t>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/>
              <a:t>3) </a:t>
            </a:r>
            <a:r>
              <a:rPr lang="pt-BR" sz="3000" dirty="0" smtClean="0"/>
              <a:t>O pôster deve ser uma ferramenta para auxiliar na explicação do seu trabalho. Lembre-se que o interessado na pesquisa pode encontrar mais informações no texto do resumo, ou entrando em contato com os autores por e-mail.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/>
              <a:t>4) As figuras são peças-chave em um pôster e devem ter um grande destaque. São elas que, em um primeiro momento, fisgarão os visitantes. Em um segundo momento, são as  figuras que vão ajudar a dar sustentação aos seus argumentos, de maneira muito mais eficaz do que os </a:t>
            </a:r>
            <a:r>
              <a:rPr lang="pt-BR" sz="3000" dirty="0" smtClean="0"/>
              <a:t>textos.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5) Descreva de maneira objetiva os objetivos, a metodologia, os resultados e as conclusões do trabalho.</a:t>
            </a:r>
          </a:p>
          <a:p>
            <a:pPr algn="just"/>
            <a:endParaRPr lang="pt-BR" sz="3000" dirty="0" smtClean="0"/>
          </a:p>
          <a:p>
            <a:pPr algn="just"/>
            <a:r>
              <a:rPr lang="pt-BR" sz="3000" dirty="0" smtClean="0"/>
              <a:t>6) Será </a:t>
            </a:r>
            <a:r>
              <a:rPr lang="pt-BR" sz="3000" dirty="0"/>
              <a:t>obrigatória a presença de um dos autores no horário de apresentação do pôster.</a:t>
            </a:r>
            <a:endParaRPr lang="pt-BR" sz="30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30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b="1" dirty="0" smtClean="0"/>
              <a:t>2. Segunda seção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6872093" y="12385675"/>
            <a:ext cx="14648345" cy="25822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0" dirty="0" smtClean="0"/>
              <a:t>3. Terceiro </a:t>
            </a:r>
            <a:r>
              <a:rPr lang="pt-BR" sz="4000" b="1" i="0" baseline="0" dirty="0" smtClean="0"/>
              <a:t>título de seção</a:t>
            </a:r>
            <a:endParaRPr lang="pt-BR" sz="4000" b="1" i="0" baseline="0" dirty="0" smtClean="0"/>
          </a:p>
          <a:p>
            <a:endParaRPr lang="pt-BR" sz="2800" baseline="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40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b="1" dirty="0" smtClean="0"/>
              <a:t>4. Quarto </a:t>
            </a:r>
            <a:r>
              <a:rPr lang="pt-BR" sz="4000" b="1" dirty="0" smtClean="0"/>
              <a:t>título de seção</a:t>
            </a:r>
            <a:endParaRPr lang="pt-BR" sz="4000" b="1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 </a:t>
            </a: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</a:t>
            </a: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000" b="1" dirty="0" smtClean="0"/>
              <a:t>Referências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smtClean="0"/>
              <a:t>Segundo as  normas da ABNT;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baseline="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o.;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o;</a:t>
            </a:r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800" baseline="0" dirty="0" smtClean="0"/>
          </a:p>
          <a:p>
            <a:pPr marL="0" marR="0" indent="0" algn="just" defTabSz="43205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aseline="0" dirty="0" err="1" smtClean="0"/>
              <a:t>Nonono</a:t>
            </a:r>
            <a:r>
              <a:rPr lang="pt-BR" sz="2800" baseline="0" dirty="0" smtClean="0"/>
              <a:t> no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nono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 no </a:t>
            </a:r>
            <a:r>
              <a:rPr lang="pt-BR" sz="2800" baseline="0" dirty="0" err="1" smtClean="0"/>
              <a:t>nononono</a:t>
            </a:r>
            <a:r>
              <a:rPr lang="pt-BR" sz="2800" baseline="0" dirty="0" smtClean="0"/>
              <a:t> no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no</a:t>
            </a:r>
            <a:r>
              <a:rPr lang="pt-BR" sz="2800" baseline="0" dirty="0" smtClean="0"/>
              <a:t> non o non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</a:t>
            </a:r>
            <a:r>
              <a:rPr lang="pt-BR" sz="2800" baseline="0" dirty="0" err="1" smtClean="0"/>
              <a:t>on</a:t>
            </a:r>
            <a:r>
              <a:rPr lang="pt-BR" sz="2800" baseline="0" dirty="0" smtClean="0"/>
              <a:t> o non o;</a:t>
            </a:r>
            <a:endParaRPr lang="pt-BR" sz="2800" dirty="0"/>
          </a:p>
        </p:txBody>
      </p:sp>
      <p:sp>
        <p:nvSpPr>
          <p:cNvPr id="5" name="Espaço Reservado para Título 1"/>
          <p:cNvSpPr txBox="1">
            <a:spLocks/>
          </p:cNvSpPr>
          <p:nvPr/>
        </p:nvSpPr>
        <p:spPr>
          <a:xfrm>
            <a:off x="936329" y="10801500"/>
            <a:ext cx="30675408" cy="158417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 fontScale="92500" lnSpcReduction="20000"/>
          </a:bodyPr>
          <a:lstStyle>
            <a:lvl1pPr algn="ctr" defTabSz="4320540" rtl="0" eaLnBrk="1" latinLnBrk="0" hangingPunct="1">
              <a:spcBef>
                <a:spcPct val="0"/>
              </a:spcBef>
              <a:buNone/>
              <a:defRPr sz="7200" b="0" kern="12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z="3900" b="1" dirty="0" smtClean="0">
                <a:effectLst/>
              </a:rPr>
              <a:t>Nome do Autor </a:t>
            </a:r>
            <a:r>
              <a:rPr lang="pt-BR" sz="3900" b="1" dirty="0" smtClean="0">
                <a:effectLst/>
              </a:rPr>
              <a:t>e SOBRENOME</a:t>
            </a:r>
            <a:r>
              <a:rPr lang="pt-BR" sz="3900" b="1" baseline="30000" dirty="0" smtClean="0">
                <a:effectLst/>
              </a:rPr>
              <a:t>1</a:t>
            </a:r>
            <a:r>
              <a:rPr lang="pt-BR" sz="3900" b="1" dirty="0" smtClean="0">
                <a:effectLst/>
              </a:rPr>
              <a:t>; Nome do </a:t>
            </a:r>
            <a:r>
              <a:rPr lang="pt-BR" sz="3900" b="1" dirty="0" smtClean="0">
                <a:effectLst/>
              </a:rPr>
              <a:t>Autor e SOBRENOME</a:t>
            </a:r>
            <a:r>
              <a:rPr lang="pt-BR" sz="3900" b="1" baseline="30000" dirty="0" smtClean="0">
                <a:effectLst/>
              </a:rPr>
              <a:t>1</a:t>
            </a:r>
            <a:r>
              <a:rPr lang="pt-BR" sz="3900" b="1" dirty="0" smtClean="0">
                <a:effectLst/>
              </a:rPr>
              <a:t>; Nome do </a:t>
            </a:r>
            <a:r>
              <a:rPr lang="pt-BR" sz="3900" b="1" dirty="0" smtClean="0">
                <a:effectLst/>
              </a:rPr>
              <a:t>Autor e SOBRENOME</a:t>
            </a:r>
            <a:r>
              <a:rPr lang="pt-BR" sz="3900" b="1" baseline="30000" dirty="0" smtClean="0">
                <a:effectLst/>
              </a:rPr>
              <a:t>2</a:t>
            </a:r>
            <a:endParaRPr lang="pt-BR" sz="3900" b="1" dirty="0" smtClean="0">
              <a:effectLst/>
            </a:endParaRPr>
          </a:p>
          <a:p>
            <a:r>
              <a:rPr lang="pt-BR" sz="2800" b="1" dirty="0" smtClean="0">
                <a:effectLst/>
              </a:rPr>
              <a:t> 1 – Instituição do</a:t>
            </a:r>
            <a:r>
              <a:rPr lang="pt-BR" sz="2800" b="1" baseline="0" dirty="0" smtClean="0">
                <a:effectLst/>
              </a:rPr>
              <a:t> </a:t>
            </a:r>
            <a:r>
              <a:rPr lang="pt-BR" sz="2800" b="1" baseline="0" dirty="0" smtClean="0">
                <a:effectLst/>
              </a:rPr>
              <a:t>Primeiro </a:t>
            </a:r>
            <a:r>
              <a:rPr lang="pt-BR" sz="2800" b="1" baseline="0" dirty="0" smtClean="0">
                <a:effectLst/>
              </a:rPr>
              <a:t>e </a:t>
            </a:r>
            <a:r>
              <a:rPr lang="pt-BR" sz="2800" b="1" baseline="0" dirty="0" smtClean="0">
                <a:effectLst/>
              </a:rPr>
              <a:t>Segundo Autor </a:t>
            </a:r>
            <a:r>
              <a:rPr lang="pt-BR" sz="2800" b="1" baseline="0" dirty="0" smtClean="0">
                <a:effectLst/>
              </a:rPr>
              <a:t>- </a:t>
            </a:r>
            <a:r>
              <a:rPr lang="pt-BR" sz="2800" b="1" baseline="0" dirty="0" smtClean="0">
                <a:effectLst/>
              </a:rPr>
              <a:t>e</a:t>
            </a:r>
            <a:r>
              <a:rPr lang="pt-BR" sz="2800" b="1" dirty="0" smtClean="0">
                <a:effectLst/>
              </a:rPr>
              <a:t>-mail@de.cada.um</a:t>
            </a:r>
            <a:endParaRPr lang="pt-BR" sz="2800" b="1" dirty="0" smtClean="0">
              <a:effectLst/>
            </a:endParaRPr>
          </a:p>
          <a:p>
            <a:r>
              <a:rPr lang="pt-BR" sz="2800" b="1" dirty="0" smtClean="0">
                <a:effectLst/>
              </a:rPr>
              <a:t>2 – Instituição do </a:t>
            </a:r>
            <a:r>
              <a:rPr lang="pt-BR" sz="2800" b="1" dirty="0" smtClean="0">
                <a:effectLst/>
              </a:rPr>
              <a:t>Terceiro Autor  </a:t>
            </a:r>
            <a:r>
              <a:rPr lang="pt-BR" sz="2800" b="1" dirty="0" smtClean="0">
                <a:effectLst/>
              </a:rPr>
              <a:t>- </a:t>
            </a:r>
            <a:r>
              <a:rPr lang="pt-BR" sz="2800" b="1" dirty="0" err="1" smtClean="0">
                <a:effectLst/>
              </a:rPr>
              <a:t>e-mail@do.autor</a:t>
            </a:r>
            <a:endParaRPr lang="pt-BR" sz="28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813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1227</Words>
  <Application>Microsoft Office PowerPoint</Application>
  <PresentationFormat>Personalizar</PresentationFormat>
  <Paragraphs>65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 Santos Silva Filho</dc:creator>
  <cp:lastModifiedBy>Ivairton</cp:lastModifiedBy>
  <cp:revision>25</cp:revision>
  <dcterms:created xsi:type="dcterms:W3CDTF">2012-10-16T16:14:03Z</dcterms:created>
  <dcterms:modified xsi:type="dcterms:W3CDTF">2014-09-29T17:13:02Z</dcterms:modified>
</cp:coreProperties>
</file>